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87" r:id="rId3"/>
    <p:sldId id="257" r:id="rId4"/>
    <p:sldId id="259" r:id="rId5"/>
    <p:sldId id="28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90" r:id="rId20"/>
    <p:sldId id="275" r:id="rId21"/>
    <p:sldId id="291" r:id="rId22"/>
    <p:sldId id="277" r:id="rId23"/>
    <p:sldId id="278" r:id="rId24"/>
    <p:sldId id="292" r:id="rId25"/>
    <p:sldId id="279" r:id="rId26"/>
    <p:sldId id="280" r:id="rId27"/>
    <p:sldId id="281" r:id="rId28"/>
    <p:sldId id="282" r:id="rId29"/>
    <p:sldId id="293" r:id="rId30"/>
    <p:sldId id="283" r:id="rId31"/>
    <p:sldId id="284" r:id="rId32"/>
    <p:sldId id="285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89"/>
    <a:srgbClr val="000000"/>
    <a:srgbClr val="000048"/>
    <a:srgbClr val="0000FF"/>
    <a:srgbClr val="0061A9"/>
    <a:srgbClr val="00FF00"/>
    <a:srgbClr val="009900"/>
    <a:srgbClr val="003300"/>
    <a:srgbClr val="196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3" autoAdjust="0"/>
    <p:restoredTop sz="94676" autoAdjust="0"/>
  </p:normalViewPr>
  <p:slideViewPr>
    <p:cSldViewPr snapToGrid="0" snapToObjects="1">
      <p:cViewPr>
        <p:scale>
          <a:sx n="75" d="100"/>
          <a:sy n="75" d="100"/>
        </p:scale>
        <p:origin x="-1224" y="-5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74AEA858-6376-5A4A-906E-117BB77C13B2}"/>
              </a:ext>
            </a:extLst>
          </p:cNvPr>
          <p:cNvSpPr txBox="1">
            <a:spLocks/>
          </p:cNvSpPr>
          <p:nvPr userDrawn="1"/>
        </p:nvSpPr>
        <p:spPr>
          <a:xfrm>
            <a:off x="5059136" y="284900"/>
            <a:ext cx="2111829" cy="40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9623B"/>
                </a:solidFill>
              </a:rPr>
              <a:t>DUA IFTETAH</a:t>
            </a:r>
          </a:p>
        </p:txBody>
      </p:sp>
    </p:spTree>
    <p:extLst>
      <p:ext uri="{BB962C8B-B14F-4D97-AF65-F5344CB8AC3E}">
        <p14:creationId xmlns:p14="http://schemas.microsoft.com/office/powerpoint/2010/main" val="14898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2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2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8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7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061D-0D67-8843-918D-DA33009DEF3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7826-6C05-F644-BCB0-7A59D3D3D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61A9"/>
                </a:solidFill>
                <a:latin typeface="Century Gothic" panose="020B0502020202020204" pitchFamily="34" charset="0"/>
              </a:defRPr>
            </a:lvl1pPr>
          </a:lstStyle>
          <a:p>
            <a:fld id="{0317061D-0D67-8843-918D-DA33009DEF3C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61A9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61A9"/>
                </a:solidFill>
                <a:latin typeface="Century Gothic" panose="020B0502020202020204" pitchFamily="34" charset="0"/>
              </a:defRPr>
            </a:lvl1pPr>
          </a:lstStyle>
          <a:p>
            <a:fld id="{EB0B7826-6C05-F644-BCB0-7A59D3D3DB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6B9E0248-AE5C-EA46-B993-777E28175FB1}"/>
              </a:ext>
            </a:extLst>
          </p:cNvPr>
          <p:cNvSpPr txBox="1">
            <a:spLocks/>
          </p:cNvSpPr>
          <p:nvPr/>
        </p:nvSpPr>
        <p:spPr>
          <a:xfrm>
            <a:off x="5059136" y="284900"/>
            <a:ext cx="2111829" cy="40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61A9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19623B"/>
                </a:solidFill>
              </a:rPr>
              <a:t>DUA IFTETAH</a:t>
            </a:r>
          </a:p>
        </p:txBody>
      </p:sp>
    </p:spTree>
    <p:extLst>
      <p:ext uri="{BB962C8B-B14F-4D97-AF65-F5344CB8AC3E}">
        <p14:creationId xmlns:p14="http://schemas.microsoft.com/office/powerpoint/2010/main" val="8654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1A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61A9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63500" y="935831"/>
            <a:ext cx="8763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10 </a:t>
            </a:r>
            <a:r>
              <a:rPr lang="en-US" altLang="en-US" sz="30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Munajat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(whispered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prayers) by Imam Mohammed </a:t>
            </a:r>
            <a:r>
              <a:rPr lang="en-US" altLang="en-US" sz="30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Taqi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(as) from </a:t>
            </a:r>
            <a:r>
              <a:rPr lang="en-US" altLang="en-US" sz="30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Baqiyatus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</a:t>
            </a:r>
            <a:r>
              <a:rPr lang="en-US" altLang="en-US" sz="3000" b="1" dirty="0" err="1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Salehat</a:t>
            </a:r>
            <a:endParaRPr lang="en-US" altLang="en-US" sz="30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838200" y="2445652"/>
            <a:ext cx="1026160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400" b="1" dirty="0" err="1" smtClean="0">
                <a:latin typeface="Century Gothic" pitchFamily="34" charset="0"/>
                <a:ea typeface="Adobe Gothic Std B" pitchFamily="34" charset="-128"/>
              </a:rPr>
              <a:t>Munajaat</a:t>
            </a:r>
            <a:r>
              <a:rPr lang="en-US" altLang="en-US" sz="4400" b="1" dirty="0" smtClean="0">
                <a:latin typeface="Century Gothic" pitchFamily="34" charset="0"/>
                <a:ea typeface="Adobe Gothic Std B" pitchFamily="34" charset="-128"/>
              </a:rPr>
              <a:t> - No 3 </a:t>
            </a:r>
          </a:p>
          <a:p>
            <a:pPr algn="ctr">
              <a:spcBef>
                <a:spcPct val="20000"/>
              </a:spcBef>
            </a:pPr>
            <a:r>
              <a:rPr lang="en-US" altLang="en-US" sz="44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Help in TRAVEL</a:t>
            </a:r>
            <a:endParaRPr lang="en-US" altLang="en-US" sz="44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393700" y="4301331"/>
            <a:ext cx="92075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500" dirty="0" smtClean="0">
                <a:solidFill>
                  <a:srgbClr val="000000"/>
                </a:solidFill>
                <a:latin typeface="Swis721 BlkCn BT" pitchFamily="34" charset="0"/>
                <a:ea typeface="Adobe Gothic Std B" pitchFamily="34" charset="-128"/>
              </a:rPr>
              <a:t>Video Edit By :- </a:t>
            </a:r>
            <a:r>
              <a:rPr lang="en-US" altLang="en-US" sz="3200" b="1" dirty="0" err="1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Murtuza</a:t>
            </a:r>
            <a:r>
              <a:rPr lang="en-US" altLang="en-US" sz="3200" b="1" dirty="0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 </a:t>
            </a:r>
            <a:r>
              <a:rPr lang="en-US" altLang="en-US" sz="3200" b="1" dirty="0" err="1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Qurbanali</a:t>
            </a:r>
            <a:r>
              <a:rPr lang="en-US" altLang="en-US" sz="3200" b="1" dirty="0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 </a:t>
            </a:r>
            <a:r>
              <a:rPr lang="en-US" altLang="en-US" sz="3200" b="1" dirty="0" err="1" smtClean="0">
                <a:ln w="0">
                  <a:noFill/>
                </a:ln>
                <a:solidFill>
                  <a:srgbClr val="0000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706 BT" pitchFamily="18" charset="0"/>
                <a:ea typeface="Adobe Gothic Std B" pitchFamily="34" charset="-128"/>
              </a:rPr>
              <a:t>Bhurani</a:t>
            </a:r>
            <a:endParaRPr lang="en-US" altLang="en-US" sz="3200" b="1" dirty="0">
              <a:ln w="0">
                <a:noFill/>
              </a:ln>
              <a:solidFill>
                <a:srgbClr val="0000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706 BT" pitchFamily="18" charset="0"/>
              <a:ea typeface="Adobe Gothic Std B" pitchFamily="34" charset="-128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032000" y="54371"/>
            <a:ext cx="2286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000" dirty="0" smtClean="0">
                <a:solidFill>
                  <a:srgbClr val="000000"/>
                </a:solidFill>
                <a:latin typeface="Swis721 BlkCn BT" pitchFamily="34" charset="0"/>
                <a:ea typeface="Adobe Gothic Std B" pitchFamily="34" charset="-128"/>
              </a:rPr>
              <a:t>Presents</a:t>
            </a:r>
            <a:endParaRPr lang="en-US" altLang="en-US" sz="3000" dirty="0">
              <a:solidFill>
                <a:srgbClr val="FF0000"/>
              </a:solidFill>
              <a:latin typeface="Swis721 BlkCn BT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6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7000"/>
    </mc:Choice>
    <mc:Fallback xmlns="">
      <p:transition advClick="0" advTm="1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0800" y="986631"/>
            <a:ext cx="9194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50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وَسَهِّلْ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ِّ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حُزُو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نَة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الْاَ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وْع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ارِ 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87777" y="2313214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make easy for me the difficulty of roughness,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10454" y="3849575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بیابانوں  کی سختیاں میرے لئے آسان کردے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53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8503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وَاطْوِ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بِ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سَ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طَ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مَر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احِلِ 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73051" y="2371266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unwrap before me the rug of covering </a:t>
            </a:r>
            <a:endParaRPr lang="en-US" altLang="en-US" sz="32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the 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stations,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3907631"/>
            <a:ext cx="82423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دور </a:t>
            </a: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کی منزلوں کو میرے لئے لپیٹ دے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9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66700" y="8723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وقَرِّبْ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مِنّ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بُعْدَ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ال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مَن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اهِلِ 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" y="2273300"/>
            <a:ext cx="914400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bring nearer to me the remote </a:t>
            </a:r>
            <a:endParaRPr lang="en-US" altLang="en-US" sz="34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4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watering </a:t>
            </a:r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places,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482600" y="3767931"/>
            <a:ext cx="9194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5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پانی کے دور کے گھاٹ میرے لئے  نزدیک کردے</a:t>
            </a:r>
            <a:endParaRPr lang="en-US" sz="55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95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59631"/>
            <a:ext cx="91567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وَب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اعِدْ ف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ال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مَس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ْرِ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بَيْنَ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خُط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ِّی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الرَّو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احِلِ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96851" y="21336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make spaces to be longer between the steps of our riding animals,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39700" y="3729831"/>
            <a:ext cx="91567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دوران سفر  بارکشوں کے قدموں کو دراز </a:t>
            </a: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فرما                                                                                                                            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87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1644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حَتّ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ی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تُقَرِّبَ نِيَاطَ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لْبَعِي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دِ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39700" y="2527300"/>
            <a:ext cx="9144000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so that the remote distances will be </a:t>
            </a:r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nearby</a:t>
            </a:r>
            <a:endParaRPr lang="en-US" altLang="en-US" sz="32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14300" y="37044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تا  آنکہ دور کے فاصلے قریب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2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9358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وَت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سَهِّلَ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وُعُورَ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لشَّدِي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دِ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95251" y="25019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the rough roads will be smooth.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691731"/>
            <a:ext cx="9194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 بیابانوں کی سختیاں آسان ہو  جائیں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58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2098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make me find in this journey success over evil omens,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01600" y="36917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اے معبود اس سفر میں  بابرکت پرندے کو میرے ہمراہ  کردے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241300" y="10882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وَلَقِّنِي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اَللّ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ٰھُمَّ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سَفَرِ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یْ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نُجْحَ ط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ئِرِ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لْوَاقِيَةِ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85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9358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80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وَهَبْنِيْ فِيْهِ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غُنْمَ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الْعَافِيَةِ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Qalam Quran Majeed" pitchFamily="2" charset="-78"/>
              <a:cs typeface="Al Qalam Quran Majeed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5400" y="2552700"/>
            <a:ext cx="9169400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endue me with achievement of wellbeing,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5400" y="3653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اس میں سلامتی سے بہرہ مند فرما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08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300"/>
    </mc:Choice>
    <mc:Fallback xmlns="">
      <p:transition advClick="0" advTm="63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15173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160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وَخَفِيْرَ الْاِسْتِقْلَالِ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501900"/>
            <a:ext cx="9144000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safeguard against failure,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362823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ثابت قدمی کو نگہبان  بنا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3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3186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ودَلِيْلَ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مُجَاوَزَةِ الْاَهْوَالِ</a:t>
            </a:r>
            <a:endParaRPr lang="en-US" sz="56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33351" y="23749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guidance to survive dangers,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356473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راستے کے خطروں کے لئے راہنما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69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8503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بِسْمِ اللهِ الرَّحْمٰنِ الرَّحِيْمِ</a:t>
            </a:r>
            <a:r>
              <a:rPr lang="en-US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 pitchFamily="2" charset="-78"/>
                <a:cs typeface="Al Qalam Quran Majeed" pitchFamily="2" charset="-78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1209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In the name of Allah, the Beneficent, the Merciful.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3526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شروع کرتا ہوں اس الله کے نام سے جو بڑا مہربان اور نہایت رحم کرنے والا ہے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pic>
        <p:nvPicPr>
          <p:cNvPr id="2" name="imamtaqi_duas_guidance1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46291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audio>
              <p:cMediaNode vol="80000" numSld="27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3186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وَب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عِث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وُفُورَ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كِف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ايَةِ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0800" y="2451100"/>
            <a:ext cx="9194800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incentives to gain adequacy</a:t>
            </a:r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</a:t>
            </a:r>
            <a:endParaRPr lang="en-US" altLang="en-US" sz="3200" b="1" dirty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5647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بہت  زیادہ کفایت کا ذریعہ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42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3186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وَس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ح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خَ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رِ ال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وِل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ايَةِ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400300"/>
            <a:ext cx="9144000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good opportunity to be protected </a:t>
            </a:r>
            <a:endParaRPr lang="ur-PK" altLang="en-US" sz="32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against 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authorities.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36282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</a:t>
            </a: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سر پرستی کرنے والا پاسدار  عطا کر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11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0800" y="11644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5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وَاجْعَلْهُ اَللّٰھُمَّ سَبَبَ </a:t>
            </a:r>
            <a:r>
              <a:rPr lang="ar-SA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عَظ</a:t>
            </a:r>
            <a:r>
              <a:rPr lang="ur-PK" sz="5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مِ </a:t>
            </a:r>
            <a:r>
              <a:rPr lang="ar-SA" sz="5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السِّلْمِ </a:t>
            </a:r>
            <a:r>
              <a:rPr lang="ar-SA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ح</a:t>
            </a:r>
            <a:r>
              <a:rPr lang="ur-PK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5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اصِلَ </a:t>
            </a:r>
            <a:r>
              <a:rPr lang="ar-SA" sz="5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الغُنْمِ</a:t>
            </a:r>
            <a:endParaRPr lang="en-US" sz="52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3622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cause my journey to be a reason for winning marvelous security and obtaining profits.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15900" y="3869531"/>
            <a:ext cx="8940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اے معبود میرے سفر کو  سلامتی والا اور منافع بخش قرار دے 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03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300"/>
    </mc:Choice>
    <mc:Fallback xmlns="">
      <p:transition advClick="0" advTm="43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4853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وَاجْعَل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ال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َّي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لَ عَلَيَّ سِتْراً 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مِ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ّ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نَ 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</a:t>
            </a:r>
            <a:r>
              <a:rPr lang="ur-PK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</a:t>
            </a:r>
            <a:r>
              <a:rPr lang="ur-PK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اتِ</a:t>
            </a:r>
            <a:endParaRPr lang="en-US" sz="62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41300" y="3602831"/>
            <a:ext cx="8051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رات کو میرے لئے آفتوں سے  بچاؤ کی اوٹ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376" y="2263775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Make night cover me against banes</a:t>
            </a:r>
          </a:p>
        </p:txBody>
      </p:sp>
    </p:spTree>
    <p:extLst>
      <p:ext uri="{BB962C8B-B14F-4D97-AF65-F5344CB8AC3E}">
        <p14:creationId xmlns:p14="http://schemas.microsoft.com/office/powerpoint/2010/main" val="14753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300"/>
    </mc:Choice>
    <mc:Fallback xmlns="">
      <p:transition advClick="0" advTm="33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8723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وَالنَّه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ارَ 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انِع</a:t>
            </a:r>
            <a:r>
              <a:rPr lang="ur-PK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ً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 مِ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ّ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نَ الهَلَك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اتِ</a:t>
            </a:r>
            <a:endParaRPr lang="en-US" sz="62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66700" y="36790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دن کو خطرات میں رکاوٹ کا ذریعہ بنا دے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376" y="2136775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daytime defend me against perishing things.</a:t>
            </a:r>
          </a:p>
        </p:txBody>
      </p:sp>
    </p:spTree>
    <p:extLst>
      <p:ext uri="{BB962C8B-B14F-4D97-AF65-F5344CB8AC3E}">
        <p14:creationId xmlns:p14="http://schemas.microsoft.com/office/powerpoint/2010/main" val="5204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300"/>
    </mc:Choice>
    <mc:Fallback xmlns="">
      <p:transition advClick="0" advTm="33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31800" y="8469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وَاقْطَعْ 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عَن</a:t>
            </a:r>
            <a:r>
              <a:rPr lang="ur-PK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ّي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قِطَعَ 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لُص</a:t>
            </a:r>
            <a:r>
              <a:rPr lang="ar-SA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ُ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صِه</a:t>
            </a:r>
            <a:r>
              <a:rPr lang="ur-PK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بِقُ</a:t>
            </a:r>
            <a:r>
              <a:rPr lang="ar-SA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دْرَتِك</a:t>
            </a: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</a:t>
            </a:r>
            <a:endParaRPr lang="en-US" sz="62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36551" y="22479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Out of Your omnipotence, (please) hold back the robbers from reaching me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457200" y="3831431"/>
            <a:ext cx="92837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1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اپنی  قدرت سے راہزنوں کی  ٹولیوں کو مجھ سے ہٹائے </a:t>
            </a:r>
            <a:r>
              <a:rPr lang="ur-PK" sz="51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رکھ</a:t>
            </a:r>
            <a:endParaRPr lang="en-US" sz="51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98434" y="874970"/>
            <a:ext cx="184731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/>
                <a:cs typeface="Al Qalam Quran Majeed"/>
              </a:rPr>
              <a:t></a:t>
            </a: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4216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8723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2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وَاحْرُسْنِیْ مِنْ وَحُوْشِه </a:t>
            </a:r>
            <a:r>
              <a:rPr lang="ur-PK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بِقُوَّتِكَ</a:t>
            </a:r>
            <a:endParaRPr lang="en-US" sz="62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82551" y="22606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and, out of Your power, guard me against the beasts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666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اپنی  طاقت سے مجھے درندوں سے بچائے </a:t>
            </a: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رکھ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5634" y="928410"/>
            <a:ext cx="184731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2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 Majeed"/>
                <a:cs typeface="Al Qalam Quran Majeed"/>
              </a:rPr>
              <a:t></a:t>
            </a: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34552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7553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1200"/>
              </a:spcAft>
            </a:pP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حَتّ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ی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تَكُوْنَ السَّلَامَةُ فِيْهِ مُصَاحِبَتِيْ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66700" y="231775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4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so that safety will accompany me in my journey,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00025" y="3628230"/>
            <a:ext cx="8975726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یہاں تک کہ اس میں  سلامتی میری ہمدم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54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300"/>
    </mc:Choice>
    <mc:Fallback xmlns="">
      <p:transition advClick="0" advTm="33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39700" y="9358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وَالْعَافِيَةُ فِيْهِ مُقَارِنَتِيْ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95251" y="24511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wellbeing will attend me,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52400" y="34631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اور حفاظت میرے ساتھ ساتھ  رہے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300"/>
    </mc:Choice>
    <mc:Fallback xmlns="">
      <p:transition advClick="0" advTm="73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39700" y="9358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وَالْيُمْنُ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سَآئِقِيْ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وَالْيُسْرُ مُعَانِقِيْ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95251" y="21717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good omen will be driven along with </a:t>
            </a:r>
            <a:r>
              <a:rPr lang="en-US" altLang="en-US" sz="38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me,easiness</a:t>
            </a:r>
            <a:r>
              <a:rPr lang="en-US" altLang="en-US" sz="38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will embrace me,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52400" y="36282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برکت میرے پیچھے، آسانی میرے ہمراہ</a:t>
            </a: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،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1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300"/>
    </mc:Choice>
    <mc:Fallback xmlns="">
      <p:transition advClick="0" advTm="73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99933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اَللّ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ٰھُمَّ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نِّي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اُ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ر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دُ سَفَر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ً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 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فَخِرْ 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ف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هِ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33351" y="21590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I intend to </a:t>
            </a:r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travel; so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 choose for me the best in my journey,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653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اے معبود میں نے سفر کا ارادہ کیا  ہے اس میں </a:t>
            </a: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بہتری                                           پیدا کر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72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0" y="1050131"/>
            <a:ext cx="95123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وَالْعُسْرُ مُفَارِقِیْ وَالْفَوْزُ مُوَافِقِيْ وَالْاَمْنُ مُرَافِقِيْ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"/>
                <a:cs typeface="Al Qalam Quran"/>
              </a:rPr>
              <a:t>ۤ</a:t>
            </a:r>
            <a:endParaRPr lang="en-US" sz="54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1209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difficulty will depart </a:t>
            </a:r>
            <a:r>
              <a:rPr lang="en-US" altLang="en-US" sz="32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me,triumph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will agree </a:t>
            </a:r>
            <a:endParaRPr lang="en-US" altLang="en-US" sz="32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with </a:t>
            </a:r>
            <a:r>
              <a:rPr lang="en-US" altLang="en-US" sz="32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me,and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 security will associate with me.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66700" y="3598862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1800"/>
              </a:spcAft>
            </a:pP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تنگی مجھ سے دور، کامیابی میرے </a:t>
            </a:r>
            <a:endParaRPr lang="ur-PK" sz="5000" dirty="0" smtClean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1800"/>
              </a:spcAft>
            </a:pPr>
            <a:r>
              <a:rPr lang="ur-PK" sz="5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ساتھ  اور امن </a:t>
            </a:r>
            <a:r>
              <a:rPr lang="ur-PK" sz="5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میرا ساتھی ہو</a:t>
            </a:r>
            <a:endParaRPr lang="en-US" sz="5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39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04800" y="923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اِنَّكَ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ذُو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الطَّوْلِ وَالْمَنِّ وَالْقُوَّةِ وَالْحَوْلِ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1151" y="21717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Verily, You are the Lord of bestowals, </a:t>
            </a:r>
            <a:r>
              <a:rPr lang="en-US" altLang="en-US" sz="3600" b="1" dirty="0" err="1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conferrals,power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 and might,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241300" y="3628231"/>
            <a:ext cx="8940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53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بیشک تو بخشش و احسان کا مالک  اور قوت و طاقت والا ہے </a:t>
            </a:r>
            <a:endParaRPr lang="en-US" sz="53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88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50800" y="11009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54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وَاَنْتَ عَلی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"/>
                <a:cs typeface="Al Qalam Quran"/>
              </a:rPr>
              <a:t>ٰ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/>
                <a:cs typeface="Al Majeed Quranic Font"/>
              </a:rPr>
              <a:t>ٰ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54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كُلِّ شَيْءٍ 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قَدِيْر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Qalam Quran"/>
                <a:cs typeface="Al Qalam Quran"/>
              </a:rPr>
              <a:t>ٌ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وَّبِعِبَادِكَ 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بَصِيْر</a:t>
            </a:r>
            <a:r>
              <a:rPr lang="ur-PK" sz="54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ٌ</a:t>
            </a:r>
            <a:r>
              <a:rPr lang="ur-PK" sz="54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خَبِيْرٌ</a:t>
            </a:r>
            <a:endParaRPr lang="en-US" sz="54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5400" y="2260600"/>
            <a:ext cx="9169400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You have power over all things</a:t>
            </a:r>
          </a:p>
          <a:p>
            <a:pPr algn="ctr" eaLnBrk="1" hangingPunct="1"/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You know and regard all of Your servants.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5901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1200"/>
              </a:spcAft>
            </a:pPr>
            <a:r>
              <a:rPr lang="ur-PK" sz="55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تو  ہی ہر چیز </a:t>
            </a:r>
            <a:r>
              <a:rPr lang="ur-PK" sz="55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پرقدرت </a:t>
            </a:r>
            <a:r>
              <a:rPr lang="ur-PK" sz="55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رکھتا ہے اور اپنے </a:t>
            </a:r>
            <a:endParaRPr lang="ur-PK" sz="5500" dirty="0" smtClean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1200"/>
              </a:spcAft>
            </a:pPr>
            <a:r>
              <a:rPr lang="ur-PK" sz="55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بندوں </a:t>
            </a:r>
            <a:r>
              <a:rPr lang="ur-PK" sz="55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کو دیکھتا جانتاہے </a:t>
            </a:r>
            <a:endParaRPr lang="en-US" sz="55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77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50131"/>
            <a:ext cx="91440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58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اَ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وْضِحْ ل</a:t>
            </a:r>
            <a:r>
              <a:rPr lang="ur-PK" sz="58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ف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58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هِ 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سَبِي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لَ الر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َّاْ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</a:t>
            </a:r>
            <a:r>
              <a:rPr lang="ur-PK" sz="58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وَفَهِّمْنِي</a:t>
            </a:r>
            <a:r>
              <a:rPr lang="ur-PK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58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هِ </a:t>
            </a:r>
            <a:endParaRPr lang="en-US" sz="58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2476500"/>
            <a:ext cx="9144000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make clear before me and inspire to </a:t>
            </a:r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me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the </a:t>
            </a:r>
            <a:endParaRPr lang="en-US" altLang="en-US" sz="30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right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understanding of the </a:t>
            </a:r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most </a:t>
            </a:r>
          </a:p>
          <a:p>
            <a:pPr algn="ctr" eaLnBrk="1" hangingPunct="1"/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accurate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attitude,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52400" y="39457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46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 اس میں  میرے لئے پختہ ارادے کی راہ </a:t>
            </a:r>
            <a:r>
              <a:rPr lang="ur-PK" sz="46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کھول دے اور سمجھا دے</a:t>
            </a:r>
            <a:endParaRPr lang="en-US" sz="46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96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وَافْتَحْ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يْ عَزْم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يْ بِالْاِسْتِقَامَةِ 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57151" y="2349500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release my determination by means </a:t>
            </a:r>
            <a:endParaRPr lang="en-US" altLang="en-US" sz="36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6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of straight forwardness</a:t>
            </a:r>
            <a:r>
              <a:rPr lang="en-US" altLang="en-US" sz="36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552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اس میں میرے </a:t>
            </a:r>
            <a:r>
              <a:rPr lang="ur-PK" sz="6000" dirty="0" smtClean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لئے                                               </a:t>
            </a: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ثابت قدمی کا  راستہ کھول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5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444500" y="1050131"/>
            <a:ext cx="95885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شْمُلْنِي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فِي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سَفَرِي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ْ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بِ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لسَّل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َا</a:t>
            </a:r>
            <a:r>
              <a:rPr lang="ar-SA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مَةِ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75081" y="2623448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include me with safety during my journey</a:t>
            </a:r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94342" y="36663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مجھے اس سفر میں سلامتی سے بہرہ مند فرما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0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وَاَفِدْنِيْ جَز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ِ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يْلَ الْحَظِّ وَالْكَرَامَةِ 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131539" y="2543624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furnish me with abundant fortune and honor,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7256" y="365545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مجھے بہت زیادہ آمدنی اور عزت عطا فرما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9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5013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وَاكْلَاْ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نِ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/>
                <a:cs typeface="Al Majeed Quranic Font"/>
              </a:rPr>
              <a:t>يْ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بِحُسْنِ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الْحِفْظِ وَالْحِرَاسَةِ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2387596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preserve me with the excellent </a:t>
            </a:r>
            <a:endParaRPr lang="en-US" altLang="en-US" sz="32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safeguard </a:t>
            </a:r>
            <a:r>
              <a:rPr lang="en-US" altLang="en-US" sz="32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and watching.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108856" y="37425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مجھے اپنی بہترین حفاظت  اور نگرانی میں  قرار دے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2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25400" y="1068271"/>
            <a:ext cx="91694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وَجَنِّبْنِيْ ا</a:t>
            </a:r>
            <a:r>
              <a:rPr lang="ar-SA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َللّ</a:t>
            </a:r>
            <a:r>
              <a:rPr lang="ur-PK" sz="6000" dirty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ٰھُمَّ  </a:t>
            </a:r>
            <a:r>
              <a:rPr lang="ur-PK" sz="6000" dirty="0" smtClean="0">
                <a:ln w="15875"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latin typeface="Al Majeed Quranic Font" pitchFamily="2" charset="-78"/>
                <a:cs typeface="Al Majeed Quranic Font" pitchFamily="2" charset="-78"/>
              </a:rPr>
              <a:t>وَعْشَآءَ الْاَسْفَارِ </a:t>
            </a:r>
            <a:endParaRPr lang="en-US" sz="6000" dirty="0">
              <a:ln w="1587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prstClr val="white">
                    <a:alpha val="43000"/>
                  </a:prstClr>
                </a:outerShdw>
              </a:effectLst>
              <a:latin typeface="Al Majeed Quranic Font" pitchFamily="2" charset="-78"/>
              <a:cs typeface="Al Majeed Quranic Font" pitchFamily="2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47651" y="2394848"/>
            <a:ext cx="9353551" cy="131445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 Allah, send away from me the </a:t>
            </a:r>
            <a:endParaRPr lang="en-US" altLang="en-US" sz="3000" b="1" dirty="0" smtClean="0">
              <a:solidFill>
                <a:srgbClr val="000089"/>
              </a:solidFill>
              <a:latin typeface="Century Gothic" pitchFamily="34" charset="0"/>
              <a:ea typeface="Adobe Gothic Std B" pitchFamily="34" charset="-128"/>
            </a:endParaRPr>
          </a:p>
          <a:p>
            <a:pPr algn="ctr" eaLnBrk="1" hangingPunct="1"/>
            <a:r>
              <a:rPr lang="en-US" altLang="en-US" sz="3000" b="1" dirty="0" smtClean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inconvenience </a:t>
            </a:r>
            <a:r>
              <a:rPr lang="en-US" altLang="en-US" sz="3000" b="1" dirty="0">
                <a:solidFill>
                  <a:srgbClr val="000089"/>
                </a:solidFill>
                <a:latin typeface="Century Gothic" pitchFamily="34" charset="0"/>
                <a:ea typeface="Adobe Gothic Std B" pitchFamily="34" charset="-128"/>
              </a:rPr>
              <a:t>of journeys,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-50800" y="3780631"/>
            <a:ext cx="8686800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r-PK" sz="6000" dirty="0">
                <a:ln w="22225">
                  <a:noFill/>
                </a:ln>
                <a:solidFill>
                  <a:srgbClr val="00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_PDMS_Jauhar" pitchFamily="2" charset="-78"/>
                <a:cs typeface="_PDMS_Jauhar" pitchFamily="2" charset="-78"/>
              </a:rPr>
              <a:t>اے معبود مجھے سفر کی تھکاوٹوں سے محفوظ فرما </a:t>
            </a:r>
            <a:endParaRPr lang="en-US" sz="6000" dirty="0">
              <a:ln w="22225">
                <a:noFill/>
              </a:ln>
              <a:solidFill>
                <a:srgbClr val="00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_PDMS_Jauhar" pitchFamily="2" charset="-78"/>
              <a:cs typeface="_PDMS_Jauh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04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13879</TotalTime>
  <Words>972</Words>
  <Application>Microsoft Office PowerPoint</Application>
  <PresentationFormat>On-screen Show (16:9)</PresentationFormat>
  <Paragraphs>112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220</cp:revision>
  <dcterms:created xsi:type="dcterms:W3CDTF">2020-04-18T02:36:44Z</dcterms:created>
  <dcterms:modified xsi:type="dcterms:W3CDTF">2020-07-14T19:52:58Z</dcterms:modified>
</cp:coreProperties>
</file>